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310" r:id="rId6"/>
    <p:sldId id="311" r:id="rId7"/>
    <p:sldId id="351" r:id="rId8"/>
    <p:sldId id="349" r:id="rId9"/>
    <p:sldId id="350" r:id="rId10"/>
    <p:sldId id="352" r:id="rId11"/>
    <p:sldId id="355" r:id="rId12"/>
    <p:sldId id="293" r:id="rId13"/>
    <p:sldId id="356" r:id="rId14"/>
    <p:sldId id="357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53" r:id="rId43"/>
    <p:sldId id="354" r:id="rId4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893988-55BE-764C-BE23-EE3ACD2CE431}" v="2" dt="2023-03-14T00:57:36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2"/>
    <p:restoredTop sz="94830"/>
  </p:normalViewPr>
  <p:slideViewPr>
    <p:cSldViewPr snapToGrid="0" snapToObjects="1">
      <p:cViewPr varScale="1">
        <p:scale>
          <a:sx n="83" d="100"/>
          <a:sy n="83" d="100"/>
        </p:scale>
        <p:origin x="24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 AMAR" userId="c1720d63-2acc-4633-aa0b-51ca7356e534" providerId="ADAL" clId="{4970247D-52D1-B74E-BA22-A85A37544346}"/>
    <pc:docChg chg="modMainMaster">
      <pc:chgData name="ANWAR AMAR" userId="c1720d63-2acc-4633-aa0b-51ca7356e534" providerId="ADAL" clId="{4970247D-52D1-B74E-BA22-A85A37544346}" dt="2022-03-04T05:30:57.097" v="23" actId="207"/>
      <pc:docMkLst>
        <pc:docMk/>
      </pc:docMkLst>
      <pc:sldMasterChg chg="modSldLayout">
        <pc:chgData name="ANWAR AMAR" userId="c1720d63-2acc-4633-aa0b-51ca7356e534" providerId="ADAL" clId="{4970247D-52D1-B74E-BA22-A85A37544346}" dt="2022-03-04T05:30:57.097" v="23" actId="207"/>
        <pc:sldMasterMkLst>
          <pc:docMk/>
          <pc:sldMasterMk cId="2516856436" sldId="2147483648"/>
        </pc:sldMasterMkLst>
        <pc:sldLayoutChg chg="addSp modSp mod">
          <pc:chgData name="ANWAR AMAR" userId="c1720d63-2acc-4633-aa0b-51ca7356e534" providerId="ADAL" clId="{4970247D-52D1-B74E-BA22-A85A37544346}" dt="2022-03-04T05:30:46.148" v="21" actId="20577"/>
          <pc:sldLayoutMkLst>
            <pc:docMk/>
            <pc:sldMasterMk cId="2516856436" sldId="2147483648"/>
            <pc:sldLayoutMk cId="2819010639" sldId="2147483650"/>
          </pc:sldLayoutMkLst>
          <pc:spChg chg="add mod">
            <ac:chgData name="ANWAR AMAR" userId="c1720d63-2acc-4633-aa0b-51ca7356e534" providerId="ADAL" clId="{4970247D-52D1-B74E-BA22-A85A37544346}" dt="2022-03-04T05:30:46.148" v="21" actId="20577"/>
            <ac:spMkLst>
              <pc:docMk/>
              <pc:sldMasterMk cId="2516856436" sldId="2147483648"/>
              <pc:sldLayoutMk cId="2819010639" sldId="2147483650"/>
              <ac:spMk id="5" creationId="{402BDD10-6266-F446-AF3D-DB89EC0F8D44}"/>
            </ac:spMkLst>
          </pc:spChg>
        </pc:sldLayoutChg>
        <pc:sldLayoutChg chg="addSp modSp mod">
          <pc:chgData name="ANWAR AMAR" userId="c1720d63-2acc-4633-aa0b-51ca7356e534" providerId="ADAL" clId="{4970247D-52D1-B74E-BA22-A85A37544346}" dt="2022-03-04T05:30:57.097" v="23" actId="207"/>
          <pc:sldLayoutMkLst>
            <pc:docMk/>
            <pc:sldMasterMk cId="2516856436" sldId="2147483648"/>
            <pc:sldLayoutMk cId="4112826657" sldId="2147483660"/>
          </pc:sldLayoutMkLst>
          <pc:spChg chg="add mod">
            <ac:chgData name="ANWAR AMAR" userId="c1720d63-2acc-4633-aa0b-51ca7356e534" providerId="ADAL" clId="{4970247D-52D1-B74E-BA22-A85A37544346}" dt="2022-03-04T05:30:57.097" v="23" actId="207"/>
            <ac:spMkLst>
              <pc:docMk/>
              <pc:sldMasterMk cId="2516856436" sldId="2147483648"/>
              <pc:sldLayoutMk cId="4112826657" sldId="2147483660"/>
              <ac:spMk id="5" creationId="{CC5B6D7A-850B-A540-959C-D2ABB07E5770}"/>
            </ac:spMkLst>
          </pc:spChg>
        </pc:sldLayoutChg>
      </pc:sldMasterChg>
    </pc:docChg>
  </pc:docChgLst>
  <pc:docChgLst>
    <pc:chgData name="AMAR ANWAR" userId="c1720d63-2acc-4633-aa0b-51ca7356e534" providerId="ADAL" clId="{6D893988-55BE-764C-BE23-EE3ACD2CE431}"/>
    <pc:docChg chg="addSld modSld">
      <pc:chgData name="AMAR ANWAR" userId="c1720d63-2acc-4633-aa0b-51ca7356e534" providerId="ADAL" clId="{6D893988-55BE-764C-BE23-EE3ACD2CE431}" dt="2023-03-14T00:57:38.803" v="5" actId="27614"/>
      <pc:docMkLst>
        <pc:docMk/>
      </pc:docMkLst>
      <pc:sldChg chg="addSp delSp modSp new mod">
        <pc:chgData name="AMAR ANWAR" userId="c1720d63-2acc-4633-aa0b-51ca7356e534" providerId="ADAL" clId="{6D893988-55BE-764C-BE23-EE3ACD2CE431}" dt="2023-03-14T00:57:38.803" v="5" actId="27614"/>
        <pc:sldMkLst>
          <pc:docMk/>
          <pc:sldMk cId="4028100119" sldId="357"/>
        </pc:sldMkLst>
        <pc:spChg chg="del">
          <ac:chgData name="AMAR ANWAR" userId="c1720d63-2acc-4633-aa0b-51ca7356e534" providerId="ADAL" clId="{6D893988-55BE-764C-BE23-EE3ACD2CE431}" dt="2023-03-14T00:57:24.936" v="1" actId="931"/>
          <ac:spMkLst>
            <pc:docMk/>
            <pc:sldMk cId="4028100119" sldId="357"/>
            <ac:spMk id="2" creationId="{1376F772-6098-12A5-5CBC-9F6CA727D756}"/>
          </ac:spMkLst>
        </pc:spChg>
        <pc:spChg chg="del">
          <ac:chgData name="AMAR ANWAR" userId="c1720d63-2acc-4633-aa0b-51ca7356e534" providerId="ADAL" clId="{6D893988-55BE-764C-BE23-EE3ACD2CE431}" dt="2023-03-14T00:57:36.394" v="4" actId="931"/>
          <ac:spMkLst>
            <pc:docMk/>
            <pc:sldMk cId="4028100119" sldId="357"/>
            <ac:spMk id="3" creationId="{E49EE280-E2CF-0C32-3400-B418CC147A1D}"/>
          </ac:spMkLst>
        </pc:spChg>
        <pc:picChg chg="add mod">
          <ac:chgData name="AMAR ANWAR" userId="c1720d63-2acc-4633-aa0b-51ca7356e534" providerId="ADAL" clId="{6D893988-55BE-764C-BE23-EE3ACD2CE431}" dt="2023-03-14T00:57:27.240" v="3" actId="962"/>
          <ac:picMkLst>
            <pc:docMk/>
            <pc:sldMk cId="4028100119" sldId="357"/>
            <ac:picMk id="5" creationId="{757D2AFF-CFFA-B40E-9087-6CAE3B070AE8}"/>
          </ac:picMkLst>
        </pc:picChg>
        <pc:picChg chg="add mod">
          <ac:chgData name="AMAR ANWAR" userId="c1720d63-2acc-4633-aa0b-51ca7356e534" providerId="ADAL" clId="{6D893988-55BE-764C-BE23-EE3ACD2CE431}" dt="2023-03-14T00:57:38.803" v="5" actId="27614"/>
          <ac:picMkLst>
            <pc:docMk/>
            <pc:sldMk cId="4028100119" sldId="357"/>
            <ac:picMk id="7" creationId="{EBC3734C-37BC-5A3F-9234-2C977E10B101}"/>
          </ac:picMkLst>
        </pc:picChg>
      </pc:sldChg>
    </pc:docChg>
  </pc:docChgLst>
  <pc:docChgLst>
    <pc:chgData name="AMAR ANWAR" userId="c1720d63-2acc-4633-aa0b-51ca7356e534" providerId="ADAL" clId="{54AADE71-C17F-5D49-B6C5-8F07B1D5742B}"/>
    <pc:docChg chg="addSld modSld">
      <pc:chgData name="AMAR ANWAR" userId="c1720d63-2acc-4633-aa0b-51ca7356e534" providerId="ADAL" clId="{54AADE71-C17F-5D49-B6C5-8F07B1D5742B}" dt="2023-02-07T07:39:11.444" v="2"/>
      <pc:docMkLst>
        <pc:docMk/>
      </pc:docMkLst>
      <pc:sldChg chg="add">
        <pc:chgData name="AMAR ANWAR" userId="c1720d63-2acc-4633-aa0b-51ca7356e534" providerId="ADAL" clId="{54AADE71-C17F-5D49-B6C5-8F07B1D5742B}" dt="2023-02-07T07:38:50.559" v="1"/>
        <pc:sldMkLst>
          <pc:docMk/>
          <pc:sldMk cId="2483546680" sldId="293"/>
        </pc:sldMkLst>
      </pc:sldChg>
      <pc:sldChg chg="add">
        <pc:chgData name="AMAR ANWAR" userId="c1720d63-2acc-4633-aa0b-51ca7356e534" providerId="ADAL" clId="{54AADE71-C17F-5D49-B6C5-8F07B1D5742B}" dt="2023-02-07T06:55:45.268" v="0"/>
        <pc:sldMkLst>
          <pc:docMk/>
          <pc:sldMk cId="1332618990" sldId="355"/>
        </pc:sldMkLst>
      </pc:sldChg>
      <pc:sldChg chg="add">
        <pc:chgData name="AMAR ANWAR" userId="c1720d63-2acc-4633-aa0b-51ca7356e534" providerId="ADAL" clId="{54AADE71-C17F-5D49-B6C5-8F07B1D5742B}" dt="2023-02-07T07:39:11.444" v="2"/>
        <pc:sldMkLst>
          <pc:docMk/>
          <pc:sldMk cId="3529833062" sldId="3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50E0-918D-DD4F-A539-4C93516D5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170BC-E3D9-C547-A39B-2DD2261F2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09D48-81DE-784F-AA2D-C029B3D4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4B3DE-B65D-724E-B5E7-6B2ECA0D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797D7-BB40-A240-8045-1FC8DB6A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09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428E-71DF-1941-9BB3-AB3BF74D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BBA54-75FE-FC4F-88C5-606B7AC8D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AC8E6-1B4D-2141-BF46-B544BFDB3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136A8-AB36-6046-9A5B-C4473622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F35D2-75AD-1A40-8F22-6F8676C0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04DFF-82E6-204D-8668-7242FD4E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25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C5BF-4AA2-2C44-9463-174FE6C1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A18A5-4EE4-9A48-B6C7-FBF16E046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D1106-E2F9-624E-9778-5DF05F44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4F4BE-7A15-0B42-B5A1-9FDFD5C3B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31C0A-3964-B842-97A7-D510DE14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454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043A63-EF52-5143-AE53-3ED135A39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1833B-AFBA-0E4F-ACAF-5911F6C2E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4AA1B-D39D-ED47-A540-BF5FB627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DBE22-D1DB-CC40-B199-524FF13D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A96A4-5A4B-9542-9BCF-E149ED0CA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60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D50F88-8A58-4BF0-1FDC-A9E0BEBEBD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05889-32FE-A07B-FBC3-BB8BFF6A3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0"/>
            <a:ext cx="60960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EE9DE-AF8C-CB94-25B7-48A2241E0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0535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8" presetClass="entr" presetSubtype="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CDD875-FB7A-8C45-8084-85907A6D492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D86AA-4F8A-8542-97C4-E4280218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72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A03E8-8B39-0B42-9A05-A1AE3821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0076"/>
            <a:ext cx="12192000" cy="6257923"/>
          </a:xfrm>
          <a:noFill/>
        </p:spPr>
        <p:txBody>
          <a:bodyPr/>
          <a:lstStyle>
            <a:lvl1pPr marL="12700" indent="-12700">
              <a:buNone/>
              <a:tabLst/>
              <a:defRPr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BDD10-6266-F446-AF3D-DB89EC0F8D44}"/>
              </a:ext>
            </a:extLst>
          </p:cNvPr>
          <p:cNvSpPr txBox="1"/>
          <p:nvPr userDrawn="1"/>
        </p:nvSpPr>
        <p:spPr>
          <a:xfrm>
            <a:off x="9926321" y="0"/>
            <a:ext cx="22656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bg1"/>
                </a:solidFill>
              </a:rPr>
              <a:t>0478</a:t>
            </a:r>
            <a:br>
              <a:rPr lang="en-GB" sz="1050" dirty="0">
                <a:solidFill>
                  <a:schemeClr val="bg1"/>
                </a:solidFill>
              </a:rPr>
            </a:br>
            <a:r>
              <a:rPr lang="en-GB" sz="1050" dirty="0">
                <a:solidFill>
                  <a:schemeClr val="bg1"/>
                </a:solidFill>
              </a:rPr>
              <a:t>6.1 Automated Systems</a:t>
            </a:r>
          </a:p>
        </p:txBody>
      </p:sp>
    </p:spTree>
    <p:extLst>
      <p:ext uri="{BB962C8B-B14F-4D97-AF65-F5344CB8AC3E}">
        <p14:creationId xmlns:p14="http://schemas.microsoft.com/office/powerpoint/2010/main" val="281901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CDD875-FB7A-8C45-8084-85907A6D4924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D86AA-4F8A-8542-97C4-E4280218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72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A03E8-8B39-0B42-9A05-A1AE3821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1507"/>
            <a:ext cx="12192000" cy="6257923"/>
          </a:xfrm>
          <a:noFill/>
        </p:spPr>
        <p:txBody>
          <a:bodyPr/>
          <a:lstStyle>
            <a:lvl1pPr marL="12700" indent="-12700">
              <a:buNone/>
              <a:tabLst/>
              <a:defRPr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1"/>
                </a:solidFill>
              </a:defRPr>
            </a:lvl2pPr>
            <a:lvl3pPr>
              <a:buNone/>
              <a:defRPr>
                <a:solidFill>
                  <a:schemeClr val="tx1"/>
                </a:solidFill>
              </a:defRPr>
            </a:lvl3pPr>
            <a:lvl4pPr>
              <a:buNone/>
              <a:defRPr>
                <a:solidFill>
                  <a:schemeClr val="tx1"/>
                </a:solidFill>
              </a:defRPr>
            </a:lvl4pPr>
            <a:lvl5pPr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B6D7A-850B-A540-959C-D2ABB07E5770}"/>
              </a:ext>
            </a:extLst>
          </p:cNvPr>
          <p:cNvSpPr txBox="1"/>
          <p:nvPr userDrawn="1"/>
        </p:nvSpPr>
        <p:spPr>
          <a:xfrm>
            <a:off x="9926321" y="0"/>
            <a:ext cx="22656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tx1"/>
                </a:solidFill>
              </a:rPr>
              <a:t>0478</a:t>
            </a:r>
            <a:br>
              <a:rPr lang="en-GB" sz="1050" dirty="0">
                <a:solidFill>
                  <a:schemeClr val="tx1"/>
                </a:solidFill>
              </a:rPr>
            </a:br>
            <a:r>
              <a:rPr lang="en-GB" sz="1050" dirty="0">
                <a:solidFill>
                  <a:schemeClr val="tx1"/>
                </a:solidFill>
              </a:rPr>
              <a:t>6.1 Automated Systems</a:t>
            </a:r>
          </a:p>
        </p:txBody>
      </p:sp>
    </p:spTree>
    <p:extLst>
      <p:ext uri="{BB962C8B-B14F-4D97-AF65-F5344CB8AC3E}">
        <p14:creationId xmlns:p14="http://schemas.microsoft.com/office/powerpoint/2010/main" val="41128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9F03-2CBE-EC42-9D7B-C1C44607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30D3A-FD97-DE4E-894F-726AC024E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3B942-133A-9A46-9712-C1A561E9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214FA-E9DF-3A41-88ED-F1179C6B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9EE48-AA0F-6046-ADB0-96DD98A2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354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D9135-BEED-C244-BA78-D80EC69C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B306-65D6-654B-BBEC-E15DF5DCE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98556-F02C-BD47-B025-F2347D974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BF1C8-1FF3-9D48-A0C3-6E991EF8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39ED8-BEF6-6549-ACD6-5087B5A2D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7721D-764E-F549-BCF9-FBFE63D71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64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CDD2-70E7-2848-818F-05632EFD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0139A-B5C8-E549-BE97-0FE3541D6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7F339-338F-E94F-A3C2-565BE6D08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51045-FA61-D44A-8438-CD6996E95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A4CF9-5D19-594C-AE3D-FE13A777E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03F00-D263-044E-938C-81AC9D2A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6CE53-6905-C047-AC44-0A2A388A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40E3A-E554-5B49-868C-EC1739A0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70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09C0-3F8C-8746-83DA-105B741E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FA54-5173-E549-BE5A-003BD67F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21F9-5D81-624E-9242-429B5C96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BE161-D101-F54E-9221-B28F0504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85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EDC47F-3FA5-9848-8C66-531CE64DD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01FBA-8C20-2A4C-BEB5-4133AF6D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01117-49AF-BB49-B060-B8D4EF8C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11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E87CC-2EE5-4040-A8C4-75F1AB11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8DEA2-C304-6C48-98DF-440F0771B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90B7D-0BB8-4843-B1C4-399083FEA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41592-75DA-AA48-A2BE-5385F308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7843C-74FB-4F4E-9D63-1316C943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3A5F5-9B8A-0241-88D9-6D90C291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6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6296E-58D4-6448-A6E6-60FE7CCC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37A48-40F0-624B-8192-0179EE985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45BA-CAF7-9245-9B9F-AD9CD610F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A7542-8780-B248-AF84-5ABB32ED3693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26B7-E8B7-244C-B146-D5238D031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8BEF4-6528-8342-A1F5-E7CE5E4C0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E8EA0-428E-444A-8CE4-901C39712F5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85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4BE4-B17C-8B43-8D9E-DCC9CB1E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6.1 - Automated systems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8576-B6D1-1E43-A4B0-7B11B0EE671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how sensors, microprocessors and actuators can be used in collaboration to create automated systems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the advantages and disadvantages of an automated system used for a given scenario </a:t>
            </a:r>
            <a:endParaRPr lang="en-US" dirty="0">
              <a:effectLst/>
            </a:endParaRPr>
          </a:p>
          <a:p>
            <a:r>
              <a:rPr lang="en-US" dirty="0"/>
              <a:t>Including scenarios from: </a:t>
            </a:r>
          </a:p>
          <a:p>
            <a:r>
              <a:rPr lang="en-US" dirty="0"/>
              <a:t>– industry </a:t>
            </a:r>
            <a:endParaRPr lang="en-US" dirty="0">
              <a:effectLst/>
            </a:endParaRPr>
          </a:p>
          <a:p>
            <a:r>
              <a:rPr lang="en-US" dirty="0"/>
              <a:t>– transport </a:t>
            </a:r>
          </a:p>
          <a:p>
            <a:r>
              <a:rPr lang="en-US" dirty="0"/>
              <a:t>– agriculture </a:t>
            </a:r>
          </a:p>
          <a:p>
            <a:r>
              <a:rPr lang="en-US" dirty="0"/>
              <a:t>– weather</a:t>
            </a:r>
            <a:br>
              <a:rPr lang="en-US" dirty="0"/>
            </a:br>
            <a:r>
              <a:rPr lang="en-US" dirty="0"/>
              <a:t>– gaming</a:t>
            </a:r>
            <a:br>
              <a:rPr lang="en-US" dirty="0"/>
            </a:br>
            <a:r>
              <a:rPr lang="en-US" dirty="0"/>
              <a:t>– lighting</a:t>
            </a:r>
            <a:br>
              <a:rPr lang="en-US" dirty="0"/>
            </a:br>
            <a:r>
              <a:rPr lang="en-US" dirty="0"/>
              <a:t>– science </a:t>
            </a:r>
            <a:endParaRPr lang="en-US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74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D3C8-4CD7-FA4C-94A8-E8861B567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31A7-C721-BE48-A66F-0903B0118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Three examples of where its used</a:t>
            </a:r>
          </a:p>
          <a:p>
            <a:r>
              <a:rPr lang="en-GB" dirty="0"/>
              <a:t>What type of sensors does it use</a:t>
            </a:r>
          </a:p>
          <a:p>
            <a:r>
              <a:rPr lang="en-GB" dirty="0"/>
              <a:t>At least 2 advantages</a:t>
            </a:r>
          </a:p>
          <a:p>
            <a:r>
              <a:rPr lang="en-GB" dirty="0"/>
              <a:t>At least 2 disadvantages</a:t>
            </a:r>
          </a:p>
          <a:p>
            <a:r>
              <a:rPr lang="en-GB" dirty="0"/>
              <a:t>Could it be done without sensors? / How could it be done without sensors?</a:t>
            </a:r>
          </a:p>
          <a:p>
            <a:endParaRPr lang="en-GB" dirty="0"/>
          </a:p>
          <a:p>
            <a:r>
              <a:rPr lang="en-GB" dirty="0"/>
              <a:t>Pick 2 numbers between 1 and 7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– industry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– transport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– agriculture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– weather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– gaming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– lighting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– science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effectLst/>
            </a:endParaRPr>
          </a:p>
          <a:p>
            <a:pPr marL="0" indent="0"/>
            <a:r>
              <a:rPr lang="en-US" dirty="0"/>
              <a:t>Task: </a:t>
            </a:r>
          </a:p>
          <a:p>
            <a:pPr marL="0" indent="0"/>
            <a:r>
              <a:rPr lang="en-US" dirty="0"/>
              <a:t>Find examples of automated systems in the industry you have picked</a:t>
            </a:r>
          </a:p>
          <a:p>
            <a:pPr marL="0" indent="0"/>
            <a:r>
              <a:rPr lang="en-US" dirty="0"/>
              <a:t>Create something beautiful to show your findings</a:t>
            </a:r>
          </a:p>
          <a:p>
            <a:pPr marL="0" indent="0"/>
            <a:endParaRPr lang="en-US" dirty="0"/>
          </a:p>
          <a:p>
            <a:pPr marL="0" indent="0"/>
            <a:endParaRPr lang="en-US" dirty="0">
              <a:effectLst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81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3C527DA-22E1-3FD1-AF3B-04B897B577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295889"/>
            <a:ext cx="6096000" cy="4266221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11182B-0FFE-D6AE-703C-06BA457C7B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588310"/>
            <a:ext cx="6096000" cy="1681380"/>
          </a:xfrm>
        </p:spPr>
      </p:pic>
    </p:spTree>
    <p:extLst>
      <p:ext uri="{BB962C8B-B14F-4D97-AF65-F5344CB8AC3E}">
        <p14:creationId xmlns:p14="http://schemas.microsoft.com/office/powerpoint/2010/main" val="133261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E14271A-CB4F-0186-4F9A-4F56FD691C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79382"/>
            <a:ext cx="6096000" cy="5099235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995E70-8CA1-4A5C-DC9E-C10B2E2CEB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627323"/>
            <a:ext cx="6096000" cy="1603353"/>
          </a:xfrm>
        </p:spPr>
      </p:pic>
    </p:spTree>
    <p:extLst>
      <p:ext uri="{BB962C8B-B14F-4D97-AF65-F5344CB8AC3E}">
        <p14:creationId xmlns:p14="http://schemas.microsoft.com/office/powerpoint/2010/main" val="248354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371621-792C-6A1C-3CDD-D9A40DDC3F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471691"/>
            <a:ext cx="6096000" cy="5914618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6BD682-0106-2474-DFA4-D0011A9FD1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732448"/>
            <a:ext cx="6096000" cy="1393104"/>
          </a:xfrm>
        </p:spPr>
      </p:pic>
    </p:spTree>
    <p:extLst>
      <p:ext uri="{BB962C8B-B14F-4D97-AF65-F5344CB8AC3E}">
        <p14:creationId xmlns:p14="http://schemas.microsoft.com/office/powerpoint/2010/main" val="352983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57D2AFF-CFFA-B40E-9087-6CAE3B070A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9885" y="0"/>
            <a:ext cx="5656230" cy="6858000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C3734C-37BC-5A3F-9234-2C977E10B1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496239"/>
            <a:ext cx="6096000" cy="1865522"/>
          </a:xfrm>
        </p:spPr>
      </p:pic>
    </p:spTree>
    <p:extLst>
      <p:ext uri="{BB962C8B-B14F-4D97-AF65-F5344CB8AC3E}">
        <p14:creationId xmlns:p14="http://schemas.microsoft.com/office/powerpoint/2010/main" val="402810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  <a:p>
            <a:endParaRPr lang="en-GB" dirty="0"/>
          </a:p>
          <a:p>
            <a:r>
              <a:rPr lang="en-GB" dirty="0"/>
              <a:t>Input device</a:t>
            </a:r>
          </a:p>
          <a:p>
            <a:r>
              <a:rPr lang="en-GB" dirty="0"/>
              <a:t>Records data about the physical environment around it (Cambridge) </a:t>
            </a:r>
          </a:p>
          <a:p>
            <a:endParaRPr lang="en-GB" dirty="0"/>
          </a:p>
          <a:p>
            <a:r>
              <a:rPr lang="en-GB" dirty="0"/>
              <a:t>It takes that data and sends it to a computer </a:t>
            </a:r>
          </a:p>
          <a:p>
            <a:endParaRPr lang="en-GB" dirty="0"/>
          </a:p>
          <a:p>
            <a:r>
              <a:rPr lang="en-GB" dirty="0"/>
              <a:t>The computer will then do something </a:t>
            </a:r>
          </a:p>
          <a:p>
            <a:endParaRPr lang="en-GB" dirty="0"/>
          </a:p>
          <a:p>
            <a:r>
              <a:rPr lang="en-GB" dirty="0"/>
              <a:t>A sensor can do it automatically, no need for a human </a:t>
            </a:r>
          </a:p>
        </p:txBody>
      </p:sp>
    </p:spTree>
    <p:extLst>
      <p:ext uri="{BB962C8B-B14F-4D97-AF65-F5344CB8AC3E}">
        <p14:creationId xmlns:p14="http://schemas.microsoft.com/office/powerpoint/2010/main" val="1894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Light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Looks at how much ambient light there is </a:t>
            </a:r>
          </a:p>
          <a:p>
            <a:endParaRPr lang="en-GB" dirty="0"/>
          </a:p>
          <a:p>
            <a:r>
              <a:rPr lang="en-GB" dirty="0"/>
              <a:t>Ambient Light = How bright or dark it is at that moment</a:t>
            </a:r>
          </a:p>
          <a:p>
            <a:endParaRPr lang="en-GB" dirty="0"/>
          </a:p>
          <a:p>
            <a:r>
              <a:rPr lang="en-GB" dirty="0"/>
              <a:t>Your phone has a light sensor</a:t>
            </a:r>
          </a:p>
          <a:p>
            <a:r>
              <a:rPr lang="en-GB" dirty="0"/>
              <a:t>Automatic street light </a:t>
            </a:r>
          </a:p>
          <a:p>
            <a:r>
              <a:rPr lang="en-GB" dirty="0"/>
              <a:t>Security systems </a:t>
            </a:r>
          </a:p>
          <a:p>
            <a:r>
              <a:rPr lang="en-GB" dirty="0"/>
              <a:t>QR code scanners</a:t>
            </a:r>
          </a:p>
          <a:p>
            <a:r>
              <a:rPr lang="en-GB" dirty="0"/>
              <a:t>Barcode scanners</a:t>
            </a:r>
          </a:p>
        </p:txBody>
      </p:sp>
    </p:spTree>
    <p:extLst>
      <p:ext uri="{BB962C8B-B14F-4D97-AF65-F5344CB8AC3E}">
        <p14:creationId xmlns:p14="http://schemas.microsoft.com/office/powerpoint/2010/main" val="2506582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Infrared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Infrared sensors is a temperature sensor</a:t>
            </a:r>
          </a:p>
          <a:p>
            <a:r>
              <a:rPr lang="en-GB" dirty="0"/>
              <a:t>It detects infrared radiation from an object or person. </a:t>
            </a:r>
          </a:p>
          <a:p>
            <a:endParaRPr lang="en-GB" dirty="0"/>
          </a:p>
          <a:p>
            <a:r>
              <a:rPr lang="en-GB" dirty="0"/>
              <a:t>Where:</a:t>
            </a:r>
          </a:p>
          <a:p>
            <a:r>
              <a:rPr lang="en-GB" dirty="0"/>
              <a:t>Your TV has an infrared sensor so it can receive signals from your remote control </a:t>
            </a:r>
          </a:p>
          <a:p>
            <a:endParaRPr lang="en-GB" dirty="0"/>
          </a:p>
          <a:p>
            <a:r>
              <a:rPr lang="en-GB" dirty="0"/>
              <a:t>Infrared cameras have infrared sensors so it can see body temperature. </a:t>
            </a:r>
          </a:p>
          <a:p>
            <a:r>
              <a:rPr lang="en-GB" dirty="0"/>
              <a:t>You can use infrared camera when tracking criminals or hunting animals</a:t>
            </a:r>
          </a:p>
          <a:p>
            <a:endParaRPr lang="en-GB" dirty="0"/>
          </a:p>
          <a:p>
            <a:r>
              <a:rPr lang="en-GB" dirty="0"/>
              <a:t>Infrared sensors are also used in F1 racing to measure the heat of tyres</a:t>
            </a:r>
          </a:p>
          <a:p>
            <a:r>
              <a:rPr lang="en-GB" dirty="0"/>
              <a:t>Astronomy photos also use infrared sensors and cameras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11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348145-61AA-884F-9E8A-410940120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Part 1 Infrar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1022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30E959-BFF0-A04A-B0D8-BFCD2B24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Part 2 Infrar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58291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4BE4-B17C-8B43-8D9E-DCC9CB1E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8576-B6D1-1E43-A4B0-7B11B0EE671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how sensors, microprocessors and actuators can be used in collaboration to create automated systems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the advantages and disadvantages of an automated system used for a given scenario </a:t>
            </a:r>
            <a:endParaRPr lang="en-US" dirty="0">
              <a:effectLst/>
            </a:endParaRPr>
          </a:p>
          <a:p>
            <a:r>
              <a:rPr lang="en-US" dirty="0"/>
              <a:t>Including scenarios from: </a:t>
            </a:r>
          </a:p>
          <a:p>
            <a:r>
              <a:rPr lang="en-US" dirty="0"/>
              <a:t>– industry </a:t>
            </a:r>
            <a:endParaRPr lang="en-US" dirty="0">
              <a:effectLst/>
            </a:endParaRPr>
          </a:p>
          <a:p>
            <a:r>
              <a:rPr lang="en-US" dirty="0"/>
              <a:t>– transport </a:t>
            </a:r>
          </a:p>
          <a:p>
            <a:r>
              <a:rPr lang="en-US" dirty="0"/>
              <a:t>– agriculture </a:t>
            </a:r>
          </a:p>
          <a:p>
            <a:r>
              <a:rPr lang="en-US" dirty="0"/>
              <a:t>– weather</a:t>
            </a:r>
            <a:br>
              <a:rPr lang="en-US" dirty="0"/>
            </a:br>
            <a:r>
              <a:rPr lang="en-US" dirty="0"/>
              <a:t>– gaming</a:t>
            </a:r>
            <a:br>
              <a:rPr lang="en-US" dirty="0"/>
            </a:br>
            <a:r>
              <a:rPr lang="en-US" dirty="0"/>
              <a:t>– lighting</a:t>
            </a:r>
            <a:br>
              <a:rPr lang="en-US" dirty="0"/>
            </a:br>
            <a:r>
              <a:rPr lang="en-US" dirty="0"/>
              <a:t>– science </a:t>
            </a:r>
            <a:endParaRPr lang="en-US" dirty="0">
              <a:effectLst/>
            </a:endParaRPr>
          </a:p>
          <a:p>
            <a:endParaRPr lang="en-GB" dirty="0"/>
          </a:p>
          <a:p>
            <a:r>
              <a:rPr lang="en-GB" dirty="0"/>
              <a:t>Understand: What are sensors</a:t>
            </a:r>
          </a:p>
          <a:p>
            <a:endParaRPr lang="en-GB" dirty="0"/>
          </a:p>
          <a:p>
            <a:r>
              <a:rPr lang="en-GB" dirty="0"/>
              <a:t>Able: Find scenarios for sensors</a:t>
            </a:r>
          </a:p>
          <a:p>
            <a:endParaRPr lang="en-GB" dirty="0"/>
          </a:p>
          <a:p>
            <a:r>
              <a:rPr lang="en-GB" dirty="0"/>
              <a:t>Answer: What does an actuator do?</a:t>
            </a:r>
          </a:p>
        </p:txBody>
      </p:sp>
    </p:spTree>
    <p:extLst>
      <p:ext uri="{BB962C8B-B14F-4D97-AF65-F5344CB8AC3E}">
        <p14:creationId xmlns:p14="http://schemas.microsoft.com/office/powerpoint/2010/main" val="121011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Temperature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more ‘normal’ temperature sensors than infrared sensors</a:t>
            </a:r>
          </a:p>
          <a:p>
            <a:endParaRPr lang="en-GB" dirty="0"/>
          </a:p>
          <a:p>
            <a:r>
              <a:rPr lang="en-GB" dirty="0"/>
              <a:t>There are two main types:</a:t>
            </a:r>
          </a:p>
          <a:p>
            <a:r>
              <a:rPr lang="en-GB" dirty="0"/>
              <a:t>Contact Temperature Sensors</a:t>
            </a:r>
          </a:p>
          <a:p>
            <a:r>
              <a:rPr lang="en-GB" dirty="0"/>
              <a:t>Non-contact temperature sensors </a:t>
            </a:r>
          </a:p>
          <a:p>
            <a:endParaRPr lang="en-GB" dirty="0"/>
          </a:p>
          <a:p>
            <a:r>
              <a:rPr lang="en-GB" dirty="0"/>
              <a:t>Contact temperature sensors need to actually touch / make contact with the object they are are measuring </a:t>
            </a:r>
          </a:p>
          <a:p>
            <a:endParaRPr lang="en-GB" dirty="0"/>
          </a:p>
          <a:p>
            <a:r>
              <a:rPr lang="en-GB" dirty="0"/>
              <a:t>Non-contact temperature sensors measure the energy that is radiated from an object.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827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Temperature sensors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Fridge (to keep it cold)</a:t>
            </a:r>
          </a:p>
          <a:p>
            <a:r>
              <a:rPr lang="en-GB" dirty="0"/>
              <a:t>Oven (to keep it hot) </a:t>
            </a:r>
          </a:p>
          <a:p>
            <a:r>
              <a:rPr lang="en-GB" dirty="0"/>
              <a:t>Climate control </a:t>
            </a:r>
          </a:p>
          <a:p>
            <a:endParaRPr lang="en-GB" dirty="0"/>
          </a:p>
          <a:p>
            <a:r>
              <a:rPr lang="en-GB" dirty="0"/>
              <a:t>If you use a temperature sensor to make sure your environment is at the the temperature you want it to be then you are probably using a thermostat. </a:t>
            </a:r>
          </a:p>
          <a:p>
            <a:endParaRPr lang="en-GB" dirty="0"/>
          </a:p>
          <a:p>
            <a:r>
              <a:rPr lang="en-GB" dirty="0"/>
              <a:t>Thermostat = Device that keeps the temperature at a constant level </a:t>
            </a:r>
          </a:p>
        </p:txBody>
      </p:sp>
    </p:spTree>
    <p:extLst>
      <p:ext uri="{BB962C8B-B14F-4D97-AF65-F5344CB8AC3E}">
        <p14:creationId xmlns:p14="http://schemas.microsoft.com/office/powerpoint/2010/main" val="1670418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Thermostat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has two pieces of metal and a temperature sensor. </a:t>
            </a:r>
          </a:p>
          <a:p>
            <a:endParaRPr lang="en-GB" dirty="0"/>
          </a:p>
          <a:p>
            <a:r>
              <a:rPr lang="en-GB" dirty="0"/>
              <a:t>You set whatever you want the temperature to be. </a:t>
            </a:r>
          </a:p>
          <a:p>
            <a:endParaRPr lang="en-GB" dirty="0"/>
          </a:p>
          <a:p>
            <a:r>
              <a:rPr lang="en-GB" dirty="0"/>
              <a:t>The temperature sensor checks the temperature of the area (the ambient temperature)</a:t>
            </a:r>
          </a:p>
          <a:p>
            <a:endParaRPr lang="en-GB" dirty="0"/>
          </a:p>
          <a:p>
            <a:r>
              <a:rPr lang="en-GB" dirty="0"/>
              <a:t>If the temperature needs to become hotter then these two pieces of metal join together, this makes a circuit and electricity can pass through warming it up. </a:t>
            </a:r>
          </a:p>
          <a:p>
            <a:endParaRPr lang="en-GB" dirty="0"/>
          </a:p>
          <a:p>
            <a:r>
              <a:rPr lang="en-GB" dirty="0"/>
              <a:t>If the temperature needs to be colder then the two pieces of metal separate and this means no circuit and no electricity and no heat. </a:t>
            </a:r>
          </a:p>
          <a:p>
            <a:endParaRPr lang="en-GB" dirty="0"/>
          </a:p>
          <a:p>
            <a:r>
              <a:rPr lang="en-GB" dirty="0"/>
              <a:t>You’ll use a thermostat in your house to control the heat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24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D1F1A7-147C-EF4A-A1F9-7A191422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How Does A Thermostat Work (Mr. Wizard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1938" y="0"/>
            <a:ext cx="9126537" cy="6845300"/>
          </a:xfrm>
        </p:spPr>
      </p:pic>
    </p:spTree>
    <p:extLst>
      <p:ext uri="{BB962C8B-B14F-4D97-AF65-F5344CB8AC3E}">
        <p14:creationId xmlns:p14="http://schemas.microsoft.com/office/powerpoint/2010/main" val="280188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Motion sensors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Guess what this does</a:t>
            </a:r>
            <a:r>
              <a:rPr lang="mr-IN" dirty="0"/>
              <a:t>…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It detects motion </a:t>
            </a:r>
          </a:p>
          <a:p>
            <a:endParaRPr lang="en-GB" dirty="0"/>
          </a:p>
          <a:p>
            <a:r>
              <a:rPr lang="en-GB" dirty="0"/>
              <a:t>It does this in two ways. </a:t>
            </a:r>
          </a:p>
          <a:p>
            <a:endParaRPr lang="en-GB" dirty="0"/>
          </a:p>
          <a:p>
            <a:r>
              <a:rPr lang="en-GB" dirty="0"/>
              <a:t>1: Heat </a:t>
            </a:r>
          </a:p>
          <a:p>
            <a:r>
              <a:rPr lang="en-GB" dirty="0"/>
              <a:t>This will be the same as infrared sensors </a:t>
            </a:r>
          </a:p>
          <a:p>
            <a:endParaRPr lang="en-GB" dirty="0"/>
          </a:p>
          <a:p>
            <a:r>
              <a:rPr lang="en-GB" dirty="0"/>
              <a:t>2: Microwaves</a:t>
            </a:r>
          </a:p>
          <a:p>
            <a:r>
              <a:rPr lang="en-GB" dirty="0"/>
              <a:t>The motion sensor sends out microwaves, these waves get bounced back, if something changes then it means its moved</a:t>
            </a:r>
          </a:p>
          <a:p>
            <a:endParaRPr lang="en-GB" dirty="0"/>
          </a:p>
          <a:p>
            <a:r>
              <a:rPr lang="en-GB" dirty="0"/>
              <a:t>Usually when a motion sensor detects movement it sounds an alarm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868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Used for alarm systems</a:t>
            </a:r>
          </a:p>
          <a:p>
            <a:endParaRPr lang="en-GB" dirty="0"/>
          </a:p>
          <a:p>
            <a:r>
              <a:rPr lang="en-GB" dirty="0"/>
              <a:t>Lighting</a:t>
            </a:r>
          </a:p>
          <a:p>
            <a:r>
              <a:rPr lang="en-GB" dirty="0"/>
              <a:t>	- When you walk in a room the light turns on </a:t>
            </a:r>
          </a:p>
          <a:p>
            <a:endParaRPr lang="en-GB" dirty="0"/>
          </a:p>
          <a:p>
            <a:r>
              <a:rPr lang="en-GB" dirty="0"/>
              <a:t>Automatic doors </a:t>
            </a:r>
          </a:p>
          <a:p>
            <a:endParaRPr lang="en-GB" dirty="0"/>
          </a:p>
          <a:p>
            <a:r>
              <a:rPr lang="en-GB" dirty="0"/>
              <a:t>Gaming </a:t>
            </a:r>
          </a:p>
          <a:p>
            <a:r>
              <a:rPr lang="en-GB" dirty="0"/>
              <a:t>	- Nintendo Wii, Microsoft Kinect, Phone </a:t>
            </a:r>
          </a:p>
          <a:p>
            <a:endParaRPr lang="en-GB" dirty="0"/>
          </a:p>
          <a:p>
            <a:r>
              <a:rPr lang="en-GB" dirty="0"/>
              <a:t>Games uses accelerometer. </a:t>
            </a:r>
          </a:p>
          <a:p>
            <a:r>
              <a:rPr lang="en-GB" dirty="0"/>
              <a:t>Accelerometer = Measures motion, rotation and tilting </a:t>
            </a:r>
          </a:p>
        </p:txBody>
      </p:sp>
    </p:spTree>
    <p:extLst>
      <p:ext uri="{BB962C8B-B14F-4D97-AF65-F5344CB8AC3E}">
        <p14:creationId xmlns:p14="http://schemas.microsoft.com/office/powerpoint/2010/main" val="778818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AD7C28-5CF0-5E40-AFED-3DDB44A3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How an accelerometer work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91893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Magnetic Field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magnetic field sensor detects changes in a magnetic field. </a:t>
            </a:r>
          </a:p>
          <a:p>
            <a:endParaRPr lang="en-GB" dirty="0"/>
          </a:p>
          <a:p>
            <a:r>
              <a:rPr lang="en-GB" dirty="0"/>
              <a:t>It measures the strength and direction of a magnetic field and responds to any changes in the magnetic field</a:t>
            </a:r>
          </a:p>
          <a:p>
            <a:endParaRPr lang="en-GB" dirty="0"/>
          </a:p>
          <a:p>
            <a:r>
              <a:rPr lang="en-GB" dirty="0"/>
              <a:t>If your phone has a compass then your phone has a magnetic field sensor called a magnetometer </a:t>
            </a:r>
          </a:p>
          <a:p>
            <a:endParaRPr lang="en-GB" dirty="0"/>
          </a:p>
          <a:p>
            <a:r>
              <a:rPr lang="en-GB" dirty="0"/>
              <a:t>If your phone has a smart cover, then this also uses magnetic field sensors</a:t>
            </a:r>
          </a:p>
          <a:p>
            <a:endParaRPr lang="en-GB" dirty="0"/>
          </a:p>
          <a:p>
            <a:r>
              <a:rPr lang="en-GB" dirty="0"/>
              <a:t>Also used in airport scanners. </a:t>
            </a:r>
          </a:p>
        </p:txBody>
      </p:sp>
    </p:spTree>
    <p:extLst>
      <p:ext uri="{BB962C8B-B14F-4D97-AF65-F5344CB8AC3E}">
        <p14:creationId xmlns:p14="http://schemas.microsoft.com/office/powerpoint/2010/main" val="1249321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F78835-D30D-CC42-B767-9395966A0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The Science of Airport Securit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63494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Gas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These sense gas levels</a:t>
            </a:r>
          </a:p>
          <a:p>
            <a:endParaRPr lang="en-GB" dirty="0"/>
          </a:p>
          <a:p>
            <a:r>
              <a:rPr lang="en-GB" dirty="0"/>
              <a:t>If you have one in your home, it usually senses Carbon Monoxide </a:t>
            </a:r>
            <a:r>
              <a:rPr lang="mr-IN" dirty="0"/>
              <a:t>–</a:t>
            </a:r>
            <a:r>
              <a:rPr lang="en-GB" dirty="0"/>
              <a:t> which can kill you </a:t>
            </a:r>
            <a:r>
              <a:rPr lang="en-GB" dirty="0">
                <a:sym typeface="Wingdings"/>
              </a:rPr>
              <a:t> if you breathe in too much </a:t>
            </a:r>
          </a:p>
          <a:p>
            <a:endParaRPr lang="en-GB" dirty="0">
              <a:sym typeface="Wingdings"/>
            </a:endParaRPr>
          </a:p>
          <a:p>
            <a:r>
              <a:rPr lang="en-GB" dirty="0">
                <a:sym typeface="Wingdings"/>
              </a:rPr>
              <a:t>Also used in nuclear plants to detect gases that might start a fire.</a:t>
            </a:r>
          </a:p>
          <a:p>
            <a:endParaRPr lang="en-GB" dirty="0">
              <a:sym typeface="Wingdings"/>
            </a:endParaRPr>
          </a:p>
          <a:p>
            <a:r>
              <a:rPr lang="en-GB" dirty="0">
                <a:sym typeface="Wingdings"/>
              </a:rPr>
              <a:t>Also used in water plants, to see how much toxic gas is created when they try to clean the water.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425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8178-4595-714B-A2C3-FB15793E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Easy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121F4-4B1A-DD4B-AF27-9D8AC0FF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Nice and easy lesson. </a:t>
            </a:r>
          </a:p>
          <a:p>
            <a:r>
              <a:rPr lang="en-GB" dirty="0"/>
              <a:t>Just a few words: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Microprocessor</a:t>
            </a:r>
          </a:p>
          <a:p>
            <a:r>
              <a:rPr lang="en-GB" dirty="0"/>
              <a:t>Actuator</a:t>
            </a:r>
          </a:p>
          <a:p>
            <a:r>
              <a:rPr lang="en-GB" dirty="0"/>
              <a:t>Sensor</a:t>
            </a:r>
          </a:p>
          <a:p>
            <a:r>
              <a:rPr lang="en-GB" dirty="0"/>
              <a:t>Monitor System </a:t>
            </a:r>
          </a:p>
          <a:p>
            <a:r>
              <a:rPr lang="en-GB" dirty="0"/>
              <a:t>Control System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2057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4F143A-DCB0-8E4D-8167-1A32ED52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How smoke detectors wor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9726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Pressure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Okay</a:t>
            </a:r>
            <a:r>
              <a:rPr lang="mr-IN" dirty="0"/>
              <a:t>…</a:t>
            </a:r>
            <a:r>
              <a:rPr lang="en-GB" dirty="0"/>
              <a:t>.Cambridge says pressure sensor only measures the pressure of a liquid or gas, usually in a pipe.</a:t>
            </a:r>
          </a:p>
          <a:p>
            <a:endParaRPr lang="en-GB" dirty="0"/>
          </a:p>
          <a:p>
            <a:r>
              <a:rPr lang="en-GB" dirty="0"/>
              <a:t>But there are also pressure sensors that measure weight </a:t>
            </a:r>
          </a:p>
          <a:p>
            <a:endParaRPr lang="en-GB" dirty="0"/>
          </a:p>
          <a:p>
            <a:r>
              <a:rPr lang="en-GB" dirty="0"/>
              <a:t>Cambridge says the way the pressure of a liquid or gas is measured is done by having a material inside a pipe that when the liquid or gas passes though it, it conducts an electrical charge at a certain rate</a:t>
            </a:r>
          </a:p>
          <a:p>
            <a:endParaRPr lang="en-GB" dirty="0"/>
          </a:p>
          <a:p>
            <a:r>
              <a:rPr lang="en-GB" dirty="0"/>
              <a:t>If that rate changes then the pressure sensor senses it and probably sounds an alarm.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369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Pressure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Cambridge does not talk about weight being a pressure sensor. </a:t>
            </a:r>
          </a:p>
          <a:p>
            <a:endParaRPr lang="en-GB" dirty="0"/>
          </a:p>
          <a:p>
            <a:r>
              <a:rPr lang="en-GB" dirty="0"/>
              <a:t>But you can have weight sensors in cars.</a:t>
            </a:r>
          </a:p>
          <a:p>
            <a:r>
              <a:rPr lang="en-GB" dirty="0"/>
              <a:t>When you sit in a car and don’t put on your seatbelt, the car starts to beep </a:t>
            </a:r>
          </a:p>
          <a:p>
            <a:endParaRPr lang="en-GB" dirty="0"/>
          </a:p>
          <a:p>
            <a:r>
              <a:rPr lang="en-GB" dirty="0"/>
              <a:t>In alarm clocks. You have to stand up on the alarm clock before it turns off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30644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F1444-8300-EF42-8A12-C8A0B404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EN _ Bosch Working principle of a pressure senso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4882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Moisture and Humidity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Moisture measures how wet something is. It measures the something directly</a:t>
            </a:r>
          </a:p>
          <a:p>
            <a:endParaRPr lang="en-GB" dirty="0"/>
          </a:p>
          <a:p>
            <a:r>
              <a:rPr lang="en-GB" dirty="0"/>
              <a:t>Humidity measures how wet the air around something is and the temperature around it. </a:t>
            </a:r>
          </a:p>
          <a:p>
            <a:endParaRPr lang="en-GB" dirty="0"/>
          </a:p>
          <a:p>
            <a:r>
              <a:rPr lang="en-GB" dirty="0"/>
              <a:t>Common moisture sensor is when you need to find how wet soil is. </a:t>
            </a:r>
          </a:p>
          <a:p>
            <a:endParaRPr lang="en-GB" dirty="0"/>
          </a:p>
          <a:p>
            <a:r>
              <a:rPr lang="en-GB" dirty="0"/>
              <a:t>Once you know how wet soil is you can set up an automated system to water the soil.</a:t>
            </a:r>
          </a:p>
          <a:p>
            <a:endParaRPr lang="en-GB" dirty="0"/>
          </a:p>
          <a:p>
            <a:r>
              <a:rPr lang="en-GB" dirty="0"/>
              <a:t>Automated = make something automatic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096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Humidity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Also called a hygrometer </a:t>
            </a:r>
          </a:p>
          <a:p>
            <a:endParaRPr lang="en-GB" dirty="0"/>
          </a:p>
          <a:p>
            <a:r>
              <a:rPr lang="en-GB" dirty="0"/>
              <a:t>Measure water vapour and temperature in the air</a:t>
            </a:r>
          </a:p>
          <a:p>
            <a:endParaRPr lang="en-GB" dirty="0"/>
          </a:p>
          <a:p>
            <a:r>
              <a:rPr lang="en-GB" dirty="0"/>
              <a:t>High humidity = more bacteria = you die quicker, so you may get a humidity sensor for your house. </a:t>
            </a:r>
          </a:p>
          <a:p>
            <a:endParaRPr lang="en-GB" dirty="0"/>
          </a:p>
          <a:p>
            <a:r>
              <a:rPr lang="en-GB" dirty="0"/>
              <a:t>Also used in museums and art galleries to make sure the paintings do not get damaged by excess water in the air</a:t>
            </a:r>
          </a:p>
        </p:txBody>
      </p:sp>
    </p:spTree>
    <p:extLst>
      <p:ext uri="{BB962C8B-B14F-4D97-AF65-F5344CB8AC3E}">
        <p14:creationId xmlns:p14="http://schemas.microsoft.com/office/powerpoint/2010/main" val="1949801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pH sensors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pH sensor = Potential of Hydrogen sensor </a:t>
            </a:r>
          </a:p>
          <a:p>
            <a:endParaRPr lang="en-GB" dirty="0"/>
          </a:p>
          <a:p>
            <a:r>
              <a:rPr lang="en-GB" dirty="0"/>
              <a:t>Measures how acidic or alkaline something is. </a:t>
            </a:r>
          </a:p>
          <a:p>
            <a:endParaRPr lang="en-GB" dirty="0"/>
          </a:p>
          <a:p>
            <a:r>
              <a:rPr lang="en-GB" dirty="0"/>
              <a:t>14 levels</a:t>
            </a:r>
          </a:p>
          <a:p>
            <a:endParaRPr lang="en-GB" dirty="0"/>
          </a:p>
          <a:p>
            <a:r>
              <a:rPr lang="en-GB" dirty="0"/>
              <a:t>0-6 = acid </a:t>
            </a:r>
          </a:p>
          <a:p>
            <a:r>
              <a:rPr lang="en-GB" dirty="0"/>
              <a:t>7 = neutral </a:t>
            </a:r>
          </a:p>
          <a:p>
            <a:r>
              <a:rPr lang="en-GB" dirty="0"/>
              <a:t>8-14 = alkaline</a:t>
            </a:r>
          </a:p>
          <a:p>
            <a:endParaRPr lang="en-GB" dirty="0"/>
          </a:p>
          <a:p>
            <a:r>
              <a:rPr lang="en-GB" dirty="0"/>
              <a:t>Used in water treatment plants to get as close to 7 as possible </a:t>
            </a:r>
          </a:p>
          <a:p>
            <a:r>
              <a:rPr lang="en-GB" dirty="0"/>
              <a:t>Used in aquariums to make sure your fish don’t die (or does die </a:t>
            </a:r>
            <a:r>
              <a:rPr lang="mr-IN" dirty="0"/>
              <a:t>–</a:t>
            </a:r>
            <a:r>
              <a:rPr lang="en-GB" dirty="0"/>
              <a:t> depends on how evil you are) </a:t>
            </a:r>
          </a:p>
        </p:txBody>
      </p:sp>
    </p:spTree>
    <p:extLst>
      <p:ext uri="{BB962C8B-B14F-4D97-AF65-F5344CB8AC3E}">
        <p14:creationId xmlns:p14="http://schemas.microsoft.com/office/powerpoint/2010/main" val="2041851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Advanced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terms:</a:t>
            </a:r>
          </a:p>
          <a:p>
            <a:endParaRPr lang="en-GB" dirty="0"/>
          </a:p>
          <a:p>
            <a:r>
              <a:rPr lang="en-GB" dirty="0"/>
              <a:t>Transducer = Converts one energy form into another </a:t>
            </a:r>
          </a:p>
          <a:p>
            <a:r>
              <a:rPr lang="en-GB" dirty="0"/>
              <a:t>Sensor = Deice that receives a signal and responds </a:t>
            </a:r>
          </a:p>
          <a:p>
            <a:r>
              <a:rPr lang="en-GB" dirty="0"/>
              <a:t>Actuator = A device that moves another devices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236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Transducers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Light bulb </a:t>
            </a:r>
          </a:p>
          <a:p>
            <a:r>
              <a:rPr lang="en-GB" dirty="0"/>
              <a:t>Electrical &gt; light </a:t>
            </a:r>
          </a:p>
          <a:p>
            <a:endParaRPr lang="en-GB" dirty="0"/>
          </a:p>
          <a:p>
            <a:r>
              <a:rPr lang="en-GB" dirty="0"/>
              <a:t>Electric motor (e-bike)</a:t>
            </a:r>
          </a:p>
          <a:p>
            <a:r>
              <a:rPr lang="en-GB" dirty="0"/>
              <a:t>Eclectic &gt; mechanical energy for motion </a:t>
            </a:r>
          </a:p>
          <a:p>
            <a:endParaRPr lang="en-GB" dirty="0"/>
          </a:p>
          <a:p>
            <a:r>
              <a:rPr lang="en-GB" dirty="0"/>
              <a:t>Microphone</a:t>
            </a:r>
          </a:p>
          <a:p>
            <a:r>
              <a:rPr lang="en-GB" dirty="0"/>
              <a:t>Sound &gt; Electric </a:t>
            </a:r>
          </a:p>
          <a:p>
            <a:endParaRPr lang="en-GB" dirty="0"/>
          </a:p>
          <a:p>
            <a:r>
              <a:rPr lang="en-GB" dirty="0"/>
              <a:t>Loudspeaker</a:t>
            </a:r>
          </a:p>
          <a:p>
            <a:r>
              <a:rPr lang="en-GB" dirty="0"/>
              <a:t>Electric &gt; Sound</a:t>
            </a:r>
          </a:p>
        </p:txBody>
      </p:sp>
    </p:spTree>
    <p:extLst>
      <p:ext uri="{BB962C8B-B14F-4D97-AF65-F5344CB8AC3E}">
        <p14:creationId xmlns:p14="http://schemas.microsoft.com/office/powerpoint/2010/main" val="1307669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Receives and responds </a:t>
            </a:r>
          </a:p>
          <a:p>
            <a:endParaRPr lang="en-GB" dirty="0"/>
          </a:p>
          <a:p>
            <a:r>
              <a:rPr lang="en-GB" dirty="0"/>
              <a:t>The sensor acts as a transducer because it will read something and then need to convert that into a format a computer can understand. This format is electricity </a:t>
            </a:r>
          </a:p>
          <a:p>
            <a:endParaRPr lang="en-GB" dirty="0"/>
          </a:p>
          <a:p>
            <a:r>
              <a:rPr lang="en-GB" dirty="0"/>
              <a:t>So a sensor does 2 things:</a:t>
            </a:r>
          </a:p>
          <a:p>
            <a:endParaRPr lang="en-GB" dirty="0"/>
          </a:p>
          <a:p>
            <a:r>
              <a:rPr lang="en-GB" dirty="0"/>
              <a:t>1: Transduces a signal </a:t>
            </a:r>
          </a:p>
          <a:p>
            <a:r>
              <a:rPr lang="en-GB" dirty="0"/>
              <a:t>2: Quantifies a signal </a:t>
            </a:r>
          </a:p>
          <a:p>
            <a:endParaRPr lang="en-GB" dirty="0"/>
          </a:p>
          <a:p>
            <a:r>
              <a:rPr lang="en-GB" dirty="0"/>
              <a:t>Quantify = Take your signal and find a way to measure it either analogue or digitally. </a:t>
            </a:r>
          </a:p>
        </p:txBody>
      </p:sp>
    </p:spTree>
    <p:extLst>
      <p:ext uri="{BB962C8B-B14F-4D97-AF65-F5344CB8AC3E}">
        <p14:creationId xmlns:p14="http://schemas.microsoft.com/office/powerpoint/2010/main" val="149101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0ABC-6A1E-B642-A830-AFB1322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Key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FB94-C1FA-6F4A-BC77-8396693C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Microprocessor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Same as a CPU, same as a processor. Just a chip that can process data</a:t>
            </a:r>
          </a:p>
          <a:p>
            <a:endParaRPr lang="en-GB" dirty="0"/>
          </a:p>
          <a:p>
            <a:r>
              <a:rPr lang="en-GB" dirty="0"/>
              <a:t>Actuator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 device that when you give it electricity, it moves, which then moves something else. (more on this on the next slide)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2522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Categories of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Thermal</a:t>
            </a:r>
          </a:p>
          <a:p>
            <a:r>
              <a:rPr lang="en-GB" dirty="0"/>
              <a:t>	Temperature </a:t>
            </a:r>
          </a:p>
          <a:p>
            <a:r>
              <a:rPr lang="en-GB" dirty="0"/>
              <a:t>	Thermostat</a:t>
            </a:r>
          </a:p>
          <a:p>
            <a:endParaRPr lang="en-GB" dirty="0"/>
          </a:p>
          <a:p>
            <a:r>
              <a:rPr lang="en-GB" dirty="0"/>
              <a:t>Mechanical </a:t>
            </a:r>
          </a:p>
          <a:p>
            <a:r>
              <a:rPr lang="en-GB" dirty="0"/>
              <a:t>	Pressure</a:t>
            </a:r>
          </a:p>
          <a:p>
            <a:r>
              <a:rPr lang="en-GB" dirty="0"/>
              <a:t>	Altimeter (measures altitude from a fixed point)</a:t>
            </a:r>
          </a:p>
          <a:p>
            <a:endParaRPr lang="en-GB" dirty="0"/>
          </a:p>
          <a:p>
            <a:r>
              <a:rPr lang="en-GB" dirty="0"/>
              <a:t>Electrical </a:t>
            </a:r>
          </a:p>
          <a:p>
            <a:r>
              <a:rPr lang="en-GB" dirty="0"/>
              <a:t>	Ohmmeter to measure resistance </a:t>
            </a:r>
          </a:p>
          <a:p>
            <a:r>
              <a:rPr lang="en-GB" dirty="0"/>
              <a:t>	Galvanometer to measure voltage </a:t>
            </a:r>
          </a:p>
          <a:p>
            <a:endParaRPr lang="en-GB" dirty="0"/>
          </a:p>
          <a:p>
            <a:r>
              <a:rPr lang="en-GB" dirty="0"/>
              <a:t>Chemical </a:t>
            </a:r>
          </a:p>
          <a:p>
            <a:r>
              <a:rPr lang="en-GB" dirty="0"/>
              <a:t>	Oxygen sensor</a:t>
            </a:r>
          </a:p>
          <a:p>
            <a:r>
              <a:rPr lang="en-GB" dirty="0"/>
              <a:t>	Gas sensor </a:t>
            </a:r>
          </a:p>
          <a:p>
            <a:r>
              <a:rPr lang="en-GB" dirty="0"/>
              <a:t>	pH sensor</a:t>
            </a:r>
          </a:p>
          <a:p>
            <a:endParaRPr lang="en-GB" dirty="0"/>
          </a:p>
          <a:p>
            <a:r>
              <a:rPr lang="en-GB" dirty="0"/>
              <a:t>Optical </a:t>
            </a:r>
          </a:p>
          <a:p>
            <a:r>
              <a:rPr lang="en-GB" dirty="0"/>
              <a:t>	Light </a:t>
            </a:r>
          </a:p>
          <a:p>
            <a:r>
              <a:rPr lang="en-GB" dirty="0"/>
              <a:t>	Infrared </a:t>
            </a:r>
          </a:p>
        </p:txBody>
      </p:sp>
    </p:spTree>
    <p:extLst>
      <p:ext uri="{BB962C8B-B14F-4D97-AF65-F5344CB8AC3E}">
        <p14:creationId xmlns:p14="http://schemas.microsoft.com/office/powerpoint/2010/main" val="1766824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Monitor vs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Most sensors read analogue signals. </a:t>
            </a:r>
          </a:p>
          <a:p>
            <a:endParaRPr lang="en-GB" dirty="0"/>
          </a:p>
          <a:p>
            <a:r>
              <a:rPr lang="en-GB" dirty="0"/>
              <a:t>They need to quantify this so a computer can understand so it becomes a digital signal</a:t>
            </a:r>
          </a:p>
          <a:p>
            <a:endParaRPr lang="en-GB" dirty="0"/>
          </a:p>
          <a:p>
            <a:r>
              <a:rPr lang="en-GB" dirty="0"/>
              <a:t>To do this, they use an ADC </a:t>
            </a:r>
          </a:p>
          <a:p>
            <a:r>
              <a:rPr lang="en-GB" dirty="0"/>
              <a:t>ADC = Analogue to Digital converter </a:t>
            </a:r>
          </a:p>
          <a:p>
            <a:endParaRPr lang="en-GB" dirty="0"/>
          </a:p>
          <a:p>
            <a:r>
              <a:rPr lang="en-GB" dirty="0"/>
              <a:t>Sensors are used to either monitor or control.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476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Monitor vs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Monitor </a:t>
            </a:r>
          </a:p>
          <a:p>
            <a:r>
              <a:rPr lang="en-GB" dirty="0"/>
              <a:t>Sensor sends data to a computer via an ADC</a:t>
            </a:r>
          </a:p>
          <a:p>
            <a:r>
              <a:rPr lang="en-GB" dirty="0"/>
              <a:t>If the value of the data is too high or low then something happens. Maybe an alarm sounds or a display is given. But then you as a Human have to do something. </a:t>
            </a:r>
          </a:p>
          <a:p>
            <a:endParaRPr lang="en-GB" dirty="0"/>
          </a:p>
          <a:p>
            <a:r>
              <a:rPr lang="en-GB" dirty="0"/>
              <a:t>Control </a:t>
            </a:r>
          </a:p>
          <a:p>
            <a:r>
              <a:rPr lang="en-GB" dirty="0"/>
              <a:t>Sensor sends data to a computer via an ADC</a:t>
            </a:r>
          </a:p>
          <a:p>
            <a:r>
              <a:rPr lang="en-GB" dirty="0"/>
              <a:t>If the value is too high or low then the computer can send signals to devices to turn off/on or to open/close. Usually these devices are connected to actuators. If they are connected to an actuator then a DAC (Digital to Analogue) converter is used.</a:t>
            </a:r>
          </a:p>
        </p:txBody>
      </p:sp>
    </p:spTree>
    <p:extLst>
      <p:ext uri="{BB962C8B-B14F-4D97-AF65-F5344CB8AC3E}">
        <p14:creationId xmlns:p14="http://schemas.microsoft.com/office/powerpoint/2010/main" val="3587716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Monitor</a:t>
            </a:r>
          </a:p>
          <a:p>
            <a:r>
              <a:rPr lang="en-GB" dirty="0"/>
              <a:t>	Patient vital signs in hospital </a:t>
            </a:r>
          </a:p>
          <a:p>
            <a:r>
              <a:rPr lang="en-GB" dirty="0"/>
              <a:t>	Burglar alarm system</a:t>
            </a:r>
          </a:p>
          <a:p>
            <a:r>
              <a:rPr lang="en-GB" dirty="0"/>
              <a:t>	Pollution levels </a:t>
            </a:r>
          </a:p>
          <a:p>
            <a:endParaRPr lang="en-GB" dirty="0"/>
          </a:p>
          <a:p>
            <a:r>
              <a:rPr lang="en-GB" dirty="0"/>
              <a:t>Control </a:t>
            </a:r>
          </a:p>
          <a:p>
            <a:r>
              <a:rPr lang="en-GB" dirty="0"/>
              <a:t>	Nuclear power station radiation levels </a:t>
            </a:r>
          </a:p>
          <a:p>
            <a:r>
              <a:rPr lang="en-GB" dirty="0"/>
              <a:t>	Street lights </a:t>
            </a:r>
          </a:p>
          <a:p>
            <a:r>
              <a:rPr lang="en-GB" dirty="0"/>
              <a:t>	Automatic doors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52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Actuators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70962"/>
            <a:ext cx="12192000" cy="618344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Sometimes an output does not have to make something (soft copy or hard copy) sometimes an output can just be making something else move. </a:t>
            </a:r>
          </a:p>
          <a:p>
            <a:endParaRPr lang="en-GB" dirty="0"/>
          </a:p>
          <a:p>
            <a:r>
              <a:rPr lang="en-GB" dirty="0"/>
              <a:t>If a signal is given to a device and then that device helps something else move then the device that first got a signal is called an actuator </a:t>
            </a:r>
          </a:p>
          <a:p>
            <a:endParaRPr lang="en-GB" dirty="0"/>
          </a:p>
          <a:p>
            <a:r>
              <a:rPr lang="en-GB" dirty="0"/>
              <a:t>Actuator = A device that gets a signal. When it gets a signal it moves something else</a:t>
            </a:r>
          </a:p>
          <a:p>
            <a:endParaRPr lang="en-GB" dirty="0"/>
          </a:p>
          <a:p>
            <a:r>
              <a:rPr lang="en-GB" dirty="0"/>
              <a:t>Actuators can:</a:t>
            </a:r>
          </a:p>
          <a:p>
            <a:r>
              <a:rPr lang="en-GB" dirty="0"/>
              <a:t>Open / Close</a:t>
            </a:r>
          </a:p>
          <a:p>
            <a:r>
              <a:rPr lang="en-GB" dirty="0"/>
              <a:t>Push / Pull </a:t>
            </a:r>
          </a:p>
          <a:p>
            <a:r>
              <a:rPr lang="en-GB" dirty="0"/>
              <a:t>Rotate </a:t>
            </a:r>
          </a:p>
          <a:p>
            <a:endParaRPr lang="en-GB" dirty="0"/>
          </a:p>
          <a:p>
            <a:r>
              <a:rPr lang="en-GB" dirty="0"/>
              <a:t>Used in:</a:t>
            </a:r>
          </a:p>
          <a:p>
            <a:r>
              <a:rPr lang="en-GB" dirty="0"/>
              <a:t>Robotic arms </a:t>
            </a:r>
          </a:p>
          <a:p>
            <a:r>
              <a:rPr lang="en-GB" dirty="0"/>
              <a:t>Pumps </a:t>
            </a:r>
          </a:p>
          <a:p>
            <a:r>
              <a:rPr lang="en-GB" dirty="0"/>
              <a:t>Hard drives </a:t>
            </a:r>
          </a:p>
        </p:txBody>
      </p:sp>
      <p:pic>
        <p:nvPicPr>
          <p:cNvPr id="1026" name="Picture 2" descr="mage result for robotic ar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038475"/>
            <a:ext cx="47244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77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5625-EA55-2F43-8387-AFEEC1FC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Key Words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CB41-A0A3-FD45-9741-5AAFBEB2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Input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Records data about the physical environment around it (Cambridge)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It takes that data and sends it to a computer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The computer will then do something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 sensor can do it automatically, no need for a human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Many different types of sensor: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Light Sensors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Infrared sensors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Temperature sensors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Motion Sensors and accelerometers 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Magnetic field sensors 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Gas 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Pressure 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Moisture 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Humidity</a:t>
            </a:r>
          </a:p>
          <a:p>
            <a:pPr marL="1130300" lvl="1" indent="-457200">
              <a:buFont typeface="Arial" panose="020B0604020202020204" pitchFamily="34" charset="0"/>
              <a:buChar char="•"/>
            </a:pPr>
            <a:r>
              <a:rPr lang="en-GB" dirty="0"/>
              <a:t>pH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01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5625-EA55-2F43-8387-AFEEC1FC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Key Words (part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CB41-A0A3-FD45-9741-5AAFBEB2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ADC = Analogue to Digital Converter</a:t>
            </a:r>
          </a:p>
          <a:p>
            <a:r>
              <a:rPr lang="en-GB" dirty="0"/>
              <a:t>Takes a physical (analogue reading) and converts it to a digital signal so a computer can understand it</a:t>
            </a:r>
          </a:p>
          <a:p>
            <a:endParaRPr lang="en-GB" dirty="0"/>
          </a:p>
          <a:p>
            <a:r>
              <a:rPr lang="en-GB" dirty="0"/>
              <a:t>DAC = Digital to Analogue Converter</a:t>
            </a:r>
          </a:p>
          <a:p>
            <a:r>
              <a:rPr lang="en-GB" dirty="0"/>
              <a:t>Takes a digital signal and converts it into an analogue signal. Usually requires an actuator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735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Key Words (part 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Monitor System</a:t>
            </a:r>
          </a:p>
          <a:p>
            <a:r>
              <a:rPr lang="en-GB" dirty="0"/>
              <a:t>Sensor sends data to a computer via an ADC</a:t>
            </a:r>
          </a:p>
          <a:p>
            <a:r>
              <a:rPr lang="en-GB" dirty="0"/>
              <a:t>If the value of the data is too high or low then something happens. Maybe an alarm sounds or a display is given. But then you as a Human have to do something. </a:t>
            </a:r>
          </a:p>
          <a:p>
            <a:endParaRPr lang="en-GB" dirty="0"/>
          </a:p>
          <a:p>
            <a:r>
              <a:rPr lang="en-GB" dirty="0"/>
              <a:t>Control System</a:t>
            </a:r>
          </a:p>
          <a:p>
            <a:r>
              <a:rPr lang="en-GB" dirty="0"/>
              <a:t>Sensor sends data to a computer via an ADC</a:t>
            </a:r>
          </a:p>
          <a:p>
            <a:r>
              <a:rPr lang="en-GB" dirty="0"/>
              <a:t>If the value is too high or low then the computer can send signals to devices to turn off/on or to open/close. Usually these devices are connected to actuators. If they are connected to an actuator then a DAC (Digital to Analogue) converter is used. There is no need for a human</a:t>
            </a:r>
          </a:p>
        </p:txBody>
      </p:sp>
    </p:spTree>
    <p:extLst>
      <p:ext uri="{BB962C8B-B14F-4D97-AF65-F5344CB8AC3E}">
        <p14:creationId xmlns:p14="http://schemas.microsoft.com/office/powerpoint/2010/main" val="98465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CD5F-64BD-CD45-AB38-498418E9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8B8A-83BB-184B-B8CE-0039B71D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when you have a sensor to record the physical environment, it then uses an ADC to convert this reading. </a:t>
            </a:r>
          </a:p>
          <a:p>
            <a:r>
              <a:rPr lang="en-GB" dirty="0"/>
              <a:t>This digital signal is then understood by the microprocessor.</a:t>
            </a:r>
          </a:p>
          <a:p>
            <a:r>
              <a:rPr lang="en-GB" dirty="0"/>
              <a:t>The microprocessor then may need to do something </a:t>
            </a:r>
          </a:p>
          <a:p>
            <a:r>
              <a:rPr lang="en-GB" dirty="0"/>
              <a:t>Then it sends a signal to do something</a:t>
            </a:r>
          </a:p>
          <a:p>
            <a:r>
              <a:rPr lang="en-GB" dirty="0"/>
              <a:t>This signal is converted by a DAC and an actuator moves somethings</a:t>
            </a:r>
          </a:p>
          <a:p>
            <a:r>
              <a:rPr lang="en-GB" dirty="0"/>
              <a:t>The whole process is automatic </a:t>
            </a:r>
          </a:p>
          <a:p>
            <a:r>
              <a:rPr lang="en-GB" dirty="0"/>
              <a:t>This is called a Control System but can also be called an Automated System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0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2013</Words>
  <Application>Microsoft Macintosh PowerPoint</Application>
  <PresentationFormat>Widescreen</PresentationFormat>
  <Paragraphs>350</Paragraphs>
  <Slides>43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6.1 - Automated systems </vt:lpstr>
      <vt:lpstr>Today</vt:lpstr>
      <vt:lpstr>Easy Lesson</vt:lpstr>
      <vt:lpstr>Key Words</vt:lpstr>
      <vt:lpstr>Actuators</vt:lpstr>
      <vt:lpstr>Key Words (part 2)</vt:lpstr>
      <vt:lpstr>Key Words (part 3)</vt:lpstr>
      <vt:lpstr>Key Words (part 4)</vt:lpstr>
      <vt:lpstr>Automated Systems</vt:lpstr>
      <vt:lpstr>Task</vt:lpstr>
      <vt:lpstr>PowerPoint Presentation</vt:lpstr>
      <vt:lpstr>PowerPoint Presentation</vt:lpstr>
      <vt:lpstr>PowerPoint Presentation</vt:lpstr>
      <vt:lpstr>PowerPoint Presentation</vt:lpstr>
      <vt:lpstr>Sensors</vt:lpstr>
      <vt:lpstr>Light sensors</vt:lpstr>
      <vt:lpstr>Infrared Sensors</vt:lpstr>
      <vt:lpstr>PowerPoint Presentation</vt:lpstr>
      <vt:lpstr>PowerPoint Presentation</vt:lpstr>
      <vt:lpstr>Temperature sensors</vt:lpstr>
      <vt:lpstr>Temperature sensors </vt:lpstr>
      <vt:lpstr>Thermostat</vt:lpstr>
      <vt:lpstr>PowerPoint Presentation</vt:lpstr>
      <vt:lpstr>Motion sensors </vt:lpstr>
      <vt:lpstr>Motion </vt:lpstr>
      <vt:lpstr>PowerPoint Presentation</vt:lpstr>
      <vt:lpstr>Magnetic Field Sensors</vt:lpstr>
      <vt:lpstr>PowerPoint Presentation</vt:lpstr>
      <vt:lpstr>Gas sensor</vt:lpstr>
      <vt:lpstr>PowerPoint Presentation</vt:lpstr>
      <vt:lpstr>Pressure sensor</vt:lpstr>
      <vt:lpstr>Pressure sensor</vt:lpstr>
      <vt:lpstr>PowerPoint Presentation</vt:lpstr>
      <vt:lpstr>Moisture and Humidity</vt:lpstr>
      <vt:lpstr>Humidity sensor</vt:lpstr>
      <vt:lpstr>pH sensors </vt:lpstr>
      <vt:lpstr>Advanced sensors</vt:lpstr>
      <vt:lpstr>Transducers </vt:lpstr>
      <vt:lpstr>Sensor</vt:lpstr>
      <vt:lpstr>Categories of sensors</vt:lpstr>
      <vt:lpstr>Monitor vs Control</vt:lpstr>
      <vt:lpstr>Monitor vs Control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6.1 - Automated systems </dc:title>
  <dc:creator>amar anwar</dc:creator>
  <cp:lastModifiedBy>AMAR ANWAR</cp:lastModifiedBy>
  <cp:revision>5</cp:revision>
  <dcterms:created xsi:type="dcterms:W3CDTF">2021-02-10T03:32:24Z</dcterms:created>
  <dcterms:modified xsi:type="dcterms:W3CDTF">2023-03-14T00:57:39Z</dcterms:modified>
</cp:coreProperties>
</file>